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7" autoAdjust="0"/>
  </p:normalViewPr>
  <p:slideViewPr>
    <p:cSldViewPr>
      <p:cViewPr>
        <p:scale>
          <a:sx n="50" d="100"/>
          <a:sy n="50" d="100"/>
        </p:scale>
        <p:origin x="-1736" y="-6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9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2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280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F0D2-455B-4780-BB7A-33CB28033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6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1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27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95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6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28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3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45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DFD13-A68E-4D59-A84C-F3EF0B4D0F0A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4F04-2BB6-4407-A632-012D43C54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50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/>
          <a:lstStyle/>
          <a:p>
            <a:r>
              <a:rPr lang="ru-RU" dirty="0" smtClean="0"/>
              <a:t>Совещание </a:t>
            </a:r>
            <a:br>
              <a:rPr lang="ru-RU" dirty="0" smtClean="0"/>
            </a:br>
            <a:r>
              <a:rPr lang="ru-RU" dirty="0" smtClean="0"/>
              <a:t>руководителей школ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О качественной подготовке выпускников к ГИА </a:t>
            </a:r>
            <a:endParaRPr lang="ru-RU" dirty="0"/>
          </a:p>
          <a:p>
            <a:r>
              <a:rPr lang="ru-RU" b="1" dirty="0" smtClean="0">
                <a:solidFill>
                  <a:srgbClr val="C00000"/>
                </a:solidFill>
              </a:rPr>
              <a:t>10 марта 2017 года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5576E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УПРАВЛЕНИЕ ОБРАЗОВАНИЯ АДМИНИСТРАЦИИ 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МУНИЦИПАЛЬНОГО ОБРАЗОВАНИЯ КРАСНОАРМЕЙСКИЙ РАЙОН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1537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01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07950" y="333375"/>
            <a:ext cx="903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ПРИЕМ В ПРОФИЛЬНЫЕ КЛАССЫ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252520" cy="1268760"/>
          </a:xfrm>
          <a:prstGeom prst="rect">
            <a:avLst/>
          </a:prstGeom>
          <a:solidFill>
            <a:srgbClr val="5576E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1"/>
            <a:ext cx="870917" cy="89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83568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Качественная подготовка  выпускников 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360639"/>
              </p:ext>
            </p:extLst>
          </p:nvPr>
        </p:nvGraphicFramePr>
        <p:xfrm>
          <a:off x="611560" y="1412776"/>
          <a:ext cx="7644008" cy="4915409"/>
        </p:xfrm>
        <a:graphic>
          <a:graphicData uri="http://schemas.openxmlformats.org/drawingml/2006/table">
            <a:tbl>
              <a:tblPr firstRow="1" firstCol="1" bandRow="1"/>
              <a:tblGrid>
                <a:gridCol w="675958"/>
                <a:gridCol w="544895"/>
                <a:gridCol w="544895"/>
                <a:gridCol w="967498"/>
                <a:gridCol w="967498"/>
                <a:gridCol w="967498"/>
                <a:gridCol w="967498"/>
                <a:gridCol w="967498"/>
                <a:gridCol w="1040770"/>
              </a:tblGrid>
              <a:tr h="521406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Результаты МДР 11 (12)-х классов</a:t>
                      </a:r>
                      <a:b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2016-2017 учебный год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9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ОУ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22.09.2016г. 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Русский язык 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28.09.2016г.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Обществознание 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12.10.2016г.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Физика 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12.10.2016 г.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18.10.2016 г.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26.11.2016 г.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История 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26.11.2016 г.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37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база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45,2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37,4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13,8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14,8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9,4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15,7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7,5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29,2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41,6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21,1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19,6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39,8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14,1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28,4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14,8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17,6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3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12,5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8,3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18,1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7,4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45,6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10,6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19,9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18,1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13,4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22,9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15,1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16,6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27,2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5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ВСОШ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19,3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8,7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25,5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7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ср.по району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8,6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30,2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12,8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17,6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29,1</a:t>
                      </a:r>
                      <a:endParaRPr lang="ru-RU" sz="7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23,2</a:t>
                      </a:r>
                      <a:endParaRPr lang="ru-RU" sz="7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0986" marR="509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6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07950" y="333375"/>
            <a:ext cx="903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ПРИЕМ В ПРОФИЛЬНЫЕ КЛАССЫ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252520" cy="1268760"/>
          </a:xfrm>
          <a:prstGeom prst="rect">
            <a:avLst/>
          </a:prstGeom>
          <a:solidFill>
            <a:srgbClr val="5576E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1"/>
            <a:ext cx="870917" cy="89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83568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Качественная подготовка  выпускников 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9071" y="1600200"/>
          <a:ext cx="7925857" cy="4525962"/>
        </p:xfrm>
        <a:graphic>
          <a:graphicData uri="http://schemas.openxmlformats.org/drawingml/2006/table">
            <a:tbl>
              <a:tblPr firstRow="1" firstCol="1" bandRow="1"/>
              <a:tblGrid>
                <a:gridCol w="643867"/>
                <a:gridCol w="935306"/>
                <a:gridCol w="887316"/>
                <a:gridCol w="887316"/>
                <a:gridCol w="887316"/>
                <a:gridCol w="887316"/>
                <a:gridCol w="887316"/>
                <a:gridCol w="954302"/>
                <a:gridCol w="955802"/>
              </a:tblGrid>
              <a:tr h="414414">
                <a:tc gridSpan="9">
                  <a:txBody>
                    <a:bodyPr/>
                    <a:lstStyle/>
                    <a:p>
                      <a:pPr marL="1054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Результаты МДР 11 (12)-х классов 2016-2017 учебный год</a:t>
                      </a:r>
                      <a:endParaRPr lang="ru-RU" sz="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ОУ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21.01.2017 г.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21.01.2017 г.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21.01.2017 г.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География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21.01.2017 г.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28.01.2017 г.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  <a:b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11.02.2017 г.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Биология 18.02.2017 г.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История   18.02.2017 г.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25,1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28,4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49,3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16,4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28,7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41,8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38,9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41,1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27,7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38,2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22,9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40,9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29,2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41,4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19,3</a:t>
                      </a:r>
                      <a:endParaRPr lang="ru-RU" sz="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13,8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28,8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26,4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16,4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35,5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38,2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47,8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31,6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17,7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39,5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29,4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26,8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3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ВСОШ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24,4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1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ср.по району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16,5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29,3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31,8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50,8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32,7</a:t>
                      </a:r>
                      <a:endParaRPr lang="ru-RU" sz="80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26,7</a:t>
                      </a:r>
                      <a:endParaRPr lang="ru-RU" sz="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53989" marR="539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9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07950" y="333375"/>
            <a:ext cx="903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ПРИЕМ В ПРОФИЛЬНЫЕ КЛАССЫ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252520" cy="1268760"/>
          </a:xfrm>
          <a:prstGeom prst="rect">
            <a:avLst/>
          </a:prstGeom>
          <a:solidFill>
            <a:srgbClr val="5576E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1"/>
            <a:ext cx="870917" cy="89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83568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Качественная подготовка  выпускников 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98013"/>
              </p:ext>
            </p:extLst>
          </p:nvPr>
        </p:nvGraphicFramePr>
        <p:xfrm>
          <a:off x="251520" y="1343651"/>
          <a:ext cx="3816424" cy="4221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159"/>
                <a:gridCol w="2385265"/>
              </a:tblGrid>
              <a:tr h="10771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</a:t>
                      </a:r>
                      <a:r>
                        <a:rPr lang="ru-RU" baseline="0" dirty="0" smtClean="0"/>
                        <a:t> предметов,  средний балл ниже </a:t>
                      </a:r>
                      <a:r>
                        <a:rPr lang="ru-RU" baseline="0" dirty="0" err="1" smtClean="0"/>
                        <a:t>среднерайонных</a:t>
                      </a:r>
                      <a:r>
                        <a:rPr lang="ru-RU" baseline="0" dirty="0" smtClean="0"/>
                        <a:t> показателей</a:t>
                      </a:r>
                      <a:endParaRPr lang="ru-RU" dirty="0"/>
                    </a:p>
                  </a:txBody>
                  <a:tcPr/>
                </a:tc>
              </a:tr>
              <a:tr h="3360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№1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360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360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№6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360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№7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445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№8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360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№9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360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№10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360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№11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360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№12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32496"/>
              </p:ext>
            </p:extLst>
          </p:nvPr>
        </p:nvGraphicFramePr>
        <p:xfrm>
          <a:off x="5292080" y="1325370"/>
          <a:ext cx="3474132" cy="423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446"/>
                <a:gridCol w="1870686"/>
              </a:tblGrid>
              <a:tr h="16745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</a:t>
                      </a:r>
                      <a:r>
                        <a:rPr lang="ru-RU" baseline="0" dirty="0" smtClean="0"/>
                        <a:t> предметов,  средний балл ниже </a:t>
                      </a:r>
                      <a:r>
                        <a:rPr lang="ru-RU" baseline="0" dirty="0" err="1" smtClean="0"/>
                        <a:t>среднерайонных</a:t>
                      </a:r>
                      <a:r>
                        <a:rPr lang="ru-RU" baseline="0" dirty="0" smtClean="0"/>
                        <a:t> показателей</a:t>
                      </a:r>
                      <a:endParaRPr lang="ru-RU" dirty="0"/>
                    </a:p>
                  </a:txBody>
                  <a:tcPr/>
                </a:tc>
              </a:tr>
              <a:tr h="3574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</a:tr>
              <a:tr h="3574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№18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574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№19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574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№28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574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№39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</a:tr>
              <a:tr h="3574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№55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574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ВСОШ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9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07950" y="333375"/>
            <a:ext cx="903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3" tIns="45667" rIns="91333" bIns="4566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ПРИЕМ В ПРОФИЛЬНЫЕ КЛАССЫ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252520" cy="1268760"/>
          </a:xfrm>
          <a:prstGeom prst="rect">
            <a:avLst/>
          </a:prstGeom>
          <a:solidFill>
            <a:srgbClr val="5576E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71"/>
            <a:ext cx="870917" cy="89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профильный уровень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по текстам ООО «Ракурс»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Муниципальное тестирование по математике 11 марта 2017 года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722026"/>
              </p:ext>
            </p:extLst>
          </p:nvPr>
        </p:nvGraphicFramePr>
        <p:xfrm>
          <a:off x="1174328" y="2420888"/>
          <a:ext cx="3181647" cy="3954780"/>
        </p:xfrm>
        <a:graphic>
          <a:graphicData uri="http://schemas.openxmlformats.org/drawingml/2006/table">
            <a:tbl>
              <a:tblPr/>
              <a:tblGrid>
                <a:gridCol w="1508540"/>
                <a:gridCol w="1673107"/>
              </a:tblGrid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всош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Текст 1"/>
          <p:cNvSpPr txBox="1">
            <a:spLocks/>
          </p:cNvSpPr>
          <p:nvPr/>
        </p:nvSpPr>
        <p:spPr>
          <a:xfrm>
            <a:off x="4427984" y="1762125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148478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Базовый уровень по текстам  Управления образования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6916" y="2619653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1.С 20 по 25 марта неделя «Готовимся к ГИА»</a:t>
            </a:r>
          </a:p>
          <a:p>
            <a:r>
              <a:rPr lang="ru-RU" dirty="0" smtClean="0"/>
              <a:t>2. С 27 марта по 1 апреля «Час контроля» в управлении образования для учителей и администрации школ с низкими результатами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0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519</Words>
  <Application>Microsoft Office PowerPoint</Application>
  <PresentationFormat>Экран (4:3)</PresentationFormat>
  <Paragraphs>431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Совещание  руководителей школ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 руководителей школ</dc:title>
  <dc:creator>УО Красноармейский</dc:creator>
  <cp:lastModifiedBy>УО Красноармейский</cp:lastModifiedBy>
  <cp:revision>19</cp:revision>
  <dcterms:created xsi:type="dcterms:W3CDTF">2017-03-09T13:08:55Z</dcterms:created>
  <dcterms:modified xsi:type="dcterms:W3CDTF">2020-09-28T12:51:39Z</dcterms:modified>
</cp:coreProperties>
</file>