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AED790-8AE1-48C5-AACC-3A1CA96371A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A3B1D4-5814-491F-95BA-7214E2BA96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2736304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b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Определение «проблемных» зон школ с низкими образовательными результатами</a:t>
            </a:r>
            <a:endParaRPr lang="ru-RU" sz="4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7560840" cy="1152128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Муниципальный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модельный семинар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22 сентября 2018г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Главный специалист управления образования</a:t>
            </a:r>
          </a:p>
          <a:p>
            <a:pPr algn="l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Касьянова Е.В.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uo\Desktop\Презентация\globus-kolokolchik-knig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356992"/>
            <a:ext cx="3048264" cy="3048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212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91192" cy="64807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МАТЕМАТИКА  ОГЭ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2132857"/>
          <a:ext cx="7920880" cy="3584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560"/>
                <a:gridCol w="1212026"/>
                <a:gridCol w="1906879"/>
                <a:gridCol w="2346927"/>
                <a:gridCol w="1393488"/>
              </a:tblGrid>
              <a:tr h="557545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cs typeface="Aharoni" pitchFamily="2" charset="-79"/>
                        </a:rPr>
                        <a:t>МБОУ СОШ № 28</a:t>
                      </a:r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80590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68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Клименко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Т.Е.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36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39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Клименко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Т.Е.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36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033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Ушакова Г.Н.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без категории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 лет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4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91192" cy="64807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Русский язык  ОГЭ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2132857"/>
          <a:ext cx="7920880" cy="3549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560"/>
                <a:gridCol w="1212026"/>
                <a:gridCol w="1906879"/>
                <a:gridCol w="2346927"/>
                <a:gridCol w="1393488"/>
              </a:tblGrid>
              <a:tr h="557545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cs typeface="Aharoni" pitchFamily="2" charset="-79"/>
                        </a:rPr>
                        <a:t>МБОУ СОШ № 28</a:t>
                      </a:r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80590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68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Корниенко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С.А.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27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39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Громова Л.М.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37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033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Корниенко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27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91192" cy="64807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Русский язык   ЕГЭ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2060848"/>
          <a:ext cx="7776864" cy="4040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260"/>
                <a:gridCol w="1189988"/>
                <a:gridCol w="1872208"/>
                <a:gridCol w="2304256"/>
                <a:gridCol w="1368152"/>
              </a:tblGrid>
              <a:tr h="507112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cs typeface="Aharoni" pitchFamily="2" charset="-79"/>
                        </a:rPr>
                        <a:t>МБОУ СОШ № 7</a:t>
                      </a:r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85692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53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Сытник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Г.Н.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Дацко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Е.Ю.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 лет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31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53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69,9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Петрова О.В.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Дацко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Е.Ю.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лет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31 год</a:t>
                      </a: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5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80,04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Дорожкина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 года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91192" cy="64807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Математика   ЕГЭ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974615"/>
          <a:ext cx="7920880" cy="412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560"/>
                <a:gridCol w="1212026"/>
                <a:gridCol w="1906879"/>
                <a:gridCol w="2346927"/>
                <a:gridCol w="1393488"/>
              </a:tblGrid>
              <a:tr h="575977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cs typeface="Aharoni" pitchFamily="2" charset="-79"/>
                        </a:rPr>
                        <a:t>МАОУ СОШ № 7</a:t>
                      </a:r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83709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91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59,5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Логоша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И.В.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Лупина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С.А.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31 год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19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Алексеенко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М.Н.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Лупина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С.А.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 года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 лет</a:t>
                      </a: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86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Логоша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31 год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91192" cy="64807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Обществознание   ЕГЭ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974615"/>
          <a:ext cx="7920880" cy="3830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560"/>
                <a:gridCol w="1212026"/>
                <a:gridCol w="1906879"/>
                <a:gridCol w="2346927"/>
                <a:gridCol w="1393488"/>
              </a:tblGrid>
              <a:tr h="644787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cs typeface="Aharoni" pitchFamily="2" charset="-79"/>
                        </a:rPr>
                        <a:t>МАОУ СОШ № 7</a:t>
                      </a:r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93201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38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Зырина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О.В.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15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Зырина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О.В.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84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Зырина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О.В.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Матвеева Г.А.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лет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91192" cy="64807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ФИЗИКА   ЕГЭ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974615"/>
          <a:ext cx="7920880" cy="393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560"/>
                <a:gridCol w="1212026"/>
                <a:gridCol w="1906879"/>
                <a:gridCol w="2346927"/>
                <a:gridCol w="1393488"/>
              </a:tblGrid>
              <a:tr h="624307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cs typeface="Aharoni" pitchFamily="2" charset="-79"/>
                        </a:rPr>
                        <a:t>МАОУ СОШ № 7</a:t>
                      </a:r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90240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58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Кожушко Л.В.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Кравченко Д.Н.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 лет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864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Кравченко Д.Н.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145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Кожушко Л.В.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91192" cy="64807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РУССКИЙ язык   ЕГЭ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974615"/>
          <a:ext cx="7920880" cy="366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560"/>
                <a:gridCol w="1212026"/>
                <a:gridCol w="1906879"/>
                <a:gridCol w="2346927"/>
                <a:gridCol w="1393488"/>
              </a:tblGrid>
              <a:tr h="575977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cs typeface="Aharoni" pitchFamily="2" charset="-79"/>
                        </a:rPr>
                        <a:t>МБОУ СОШ № 28</a:t>
                      </a:r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83709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624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Силиенко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Н.Ф.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37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71,3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Корниенко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С.А.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27 лет</a:t>
                      </a: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86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Корниенко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27 лет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91192" cy="64807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МАТЕМАТИКА  ЕГЭ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2132856"/>
          <a:ext cx="7920880" cy="366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560"/>
                <a:gridCol w="1212026"/>
                <a:gridCol w="1906879"/>
                <a:gridCol w="2346927"/>
                <a:gridCol w="1393488"/>
              </a:tblGrid>
              <a:tr h="575977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cs typeface="Aharoni" pitchFamily="2" charset="-79"/>
                        </a:rPr>
                        <a:t>МБОУ СОШ № 28</a:t>
                      </a:r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83709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624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Ушакова Г.Н.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46,3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Сафаров А.Ш.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  <a:p>
                      <a:pPr algn="l"/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86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Сафаров А.Ш.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без категории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лет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4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91192" cy="64807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обществознание  ЕГЭ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2132857"/>
          <a:ext cx="7920880" cy="354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560"/>
                <a:gridCol w="1212026"/>
                <a:gridCol w="1906879"/>
                <a:gridCol w="2346927"/>
                <a:gridCol w="1393488"/>
              </a:tblGrid>
              <a:tr h="555988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cs typeface="Aharoni" pitchFamily="2" charset="-79"/>
                        </a:rPr>
                        <a:t>МБОУ СОШ № 28</a:t>
                      </a:r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77371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42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Юнг Е.В.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5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59,3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Юнг Е.В.</a:t>
                      </a: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78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Юнг Е.В.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без категории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91192" cy="64807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ФИЗИКА  ЕГЭ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2132857"/>
          <a:ext cx="7920880" cy="354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560"/>
                <a:gridCol w="1212026"/>
                <a:gridCol w="1906879"/>
                <a:gridCol w="2346927"/>
                <a:gridCol w="1393488"/>
              </a:tblGrid>
              <a:tr h="555988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cs typeface="Aharoni" pitchFamily="2" charset="-79"/>
                        </a:rPr>
                        <a:t>МБОУ СОШ № 28</a:t>
                      </a:r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77371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8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42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Сафаров А.Ш.</a:t>
                      </a:r>
                    </a:p>
                    <a:p>
                      <a:pPr algn="l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5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Сафаров А.Ш.</a:t>
                      </a: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78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Сафаров А.Ш.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без категории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4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473</Words>
  <Application>Microsoft Office PowerPoint</Application>
  <PresentationFormat>Экран (4:3)</PresentationFormat>
  <Paragraphs>293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Определение «проблемных» зон школ с низкими образовательными результатами</vt:lpstr>
      <vt:lpstr>Русский язык   ЕГЭ</vt:lpstr>
      <vt:lpstr>Математика   ЕГЭ</vt:lpstr>
      <vt:lpstr>Обществознание   ЕГЭ</vt:lpstr>
      <vt:lpstr>ФИЗИКА   ЕГЭ</vt:lpstr>
      <vt:lpstr>РУССКИЙ язык   ЕГЭ</vt:lpstr>
      <vt:lpstr>МАТЕМАТИКА  ЕГЭ</vt:lpstr>
      <vt:lpstr>обществознание  ЕГЭ</vt:lpstr>
      <vt:lpstr>ФИЗИКА  ЕГЭ</vt:lpstr>
      <vt:lpstr>МАТЕМАТИКА  ОГЭ</vt:lpstr>
      <vt:lpstr>Русский язык  ОГЭ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Межшкольные консультационные пункты</dc:title>
  <dc:creator>РИМК</dc:creator>
  <cp:lastModifiedBy>User</cp:lastModifiedBy>
  <cp:revision>42</cp:revision>
  <dcterms:created xsi:type="dcterms:W3CDTF">2016-02-12T05:31:00Z</dcterms:created>
  <dcterms:modified xsi:type="dcterms:W3CDTF">2018-09-28T07:00:16Z</dcterms:modified>
</cp:coreProperties>
</file>