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C162F5-6854-4A33-B581-AD8A7E1168B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718ADD31-AFFE-4B43-BB9F-CB594E6C3F8E}">
      <dgm:prSet phldrT="[Текст]"/>
      <dgm:spPr/>
      <dgm:t>
        <a:bodyPr/>
        <a:lstStyle/>
        <a:p>
          <a:r>
            <a:rPr lang="ru-RU" dirty="0" smtClean="0"/>
            <a:t>Кадровый дефицит</a:t>
          </a:r>
          <a:endParaRPr lang="ru-RU" dirty="0"/>
        </a:p>
      </dgm:t>
    </dgm:pt>
    <dgm:pt modelId="{91822243-A22A-49C8-8875-8468F8CC3E6C}" type="parTrans" cxnId="{1D93DBE6-CF13-4A66-80A0-28897FDCB5E1}">
      <dgm:prSet/>
      <dgm:spPr/>
      <dgm:t>
        <a:bodyPr/>
        <a:lstStyle/>
        <a:p>
          <a:endParaRPr lang="ru-RU"/>
        </a:p>
      </dgm:t>
    </dgm:pt>
    <dgm:pt modelId="{37D23A85-D3C8-4583-A899-EA9694C8A3CE}" type="sibTrans" cxnId="{1D93DBE6-CF13-4A66-80A0-28897FDCB5E1}">
      <dgm:prSet/>
      <dgm:spPr/>
      <dgm:t>
        <a:bodyPr/>
        <a:lstStyle/>
        <a:p>
          <a:endParaRPr lang="ru-RU"/>
        </a:p>
      </dgm:t>
    </dgm:pt>
    <dgm:pt modelId="{DA4CA6A1-05A0-417C-A9C5-48D76F0A0EB2}">
      <dgm:prSet phldrT="[Текст]"/>
      <dgm:spPr/>
      <dgm:t>
        <a:bodyPr/>
        <a:lstStyle/>
        <a:p>
          <a:r>
            <a:rPr lang="ru-RU" dirty="0" smtClean="0"/>
            <a:t>Загруженность обучающихся. Наличие второй смены</a:t>
          </a:r>
          <a:endParaRPr lang="ru-RU" dirty="0"/>
        </a:p>
      </dgm:t>
    </dgm:pt>
    <dgm:pt modelId="{B21E8A5B-E565-4C09-9033-57D6DE5A0722}" type="parTrans" cxnId="{11331C9C-49F2-4BBC-AB3F-53532B71B20B}">
      <dgm:prSet/>
      <dgm:spPr/>
      <dgm:t>
        <a:bodyPr/>
        <a:lstStyle/>
        <a:p>
          <a:endParaRPr lang="ru-RU"/>
        </a:p>
      </dgm:t>
    </dgm:pt>
    <dgm:pt modelId="{E1955A2C-25D2-421E-8F80-9F5FB21435D1}" type="sibTrans" cxnId="{11331C9C-49F2-4BBC-AB3F-53532B71B20B}">
      <dgm:prSet/>
      <dgm:spPr/>
      <dgm:t>
        <a:bodyPr/>
        <a:lstStyle/>
        <a:p>
          <a:endParaRPr lang="ru-RU"/>
        </a:p>
      </dgm:t>
    </dgm:pt>
    <dgm:pt modelId="{36A9D4B9-CD71-431A-824B-369ACCE110BE}">
      <dgm:prSet phldrT="[Текст]"/>
      <dgm:spPr/>
      <dgm:t>
        <a:bodyPr/>
        <a:lstStyle/>
        <a:p>
          <a:r>
            <a:rPr lang="ru-RU" dirty="0" smtClean="0"/>
            <a:t>ОО ориентируются лишь на социализацию учащихся</a:t>
          </a:r>
          <a:endParaRPr lang="ru-RU" dirty="0"/>
        </a:p>
      </dgm:t>
    </dgm:pt>
    <dgm:pt modelId="{4428B910-C975-4026-B2F8-3373B7F4540C}" type="parTrans" cxnId="{48E85700-3249-45BA-A675-33CCD7C401AD}">
      <dgm:prSet/>
      <dgm:spPr/>
      <dgm:t>
        <a:bodyPr/>
        <a:lstStyle/>
        <a:p>
          <a:endParaRPr lang="ru-RU"/>
        </a:p>
      </dgm:t>
    </dgm:pt>
    <dgm:pt modelId="{4406E15F-E295-47A6-A29E-4D42B5D19B70}" type="sibTrans" cxnId="{48E85700-3249-45BA-A675-33CCD7C401AD}">
      <dgm:prSet/>
      <dgm:spPr/>
      <dgm:t>
        <a:bodyPr/>
        <a:lstStyle/>
        <a:p>
          <a:endParaRPr lang="ru-RU"/>
        </a:p>
      </dgm:t>
    </dgm:pt>
    <dgm:pt modelId="{22835945-6CB9-433A-860F-C09844353CCD}">
      <dgm:prSet/>
      <dgm:spPr/>
      <dgm:t>
        <a:bodyPr/>
        <a:lstStyle/>
        <a:p>
          <a:r>
            <a:rPr lang="ru-RU" dirty="0" smtClean="0"/>
            <a:t>Наличие семей с низким социальным статусом</a:t>
          </a:r>
          <a:endParaRPr lang="ru-RU" dirty="0"/>
        </a:p>
      </dgm:t>
    </dgm:pt>
    <dgm:pt modelId="{1D12C89B-A24E-4F92-A705-1B30E7AF664D}" type="parTrans" cxnId="{EBC7F9A3-F3A1-4AA6-8EE7-9577AC04D5F8}">
      <dgm:prSet/>
      <dgm:spPr/>
      <dgm:t>
        <a:bodyPr/>
        <a:lstStyle/>
        <a:p>
          <a:endParaRPr lang="ru-RU"/>
        </a:p>
      </dgm:t>
    </dgm:pt>
    <dgm:pt modelId="{31DE95BD-DD07-4852-A9A2-A860053AF46E}" type="sibTrans" cxnId="{EBC7F9A3-F3A1-4AA6-8EE7-9577AC04D5F8}">
      <dgm:prSet/>
      <dgm:spPr/>
      <dgm:t>
        <a:bodyPr/>
        <a:lstStyle/>
        <a:p>
          <a:endParaRPr lang="ru-RU"/>
        </a:p>
      </dgm:t>
    </dgm:pt>
    <dgm:pt modelId="{877357F0-FAF1-422E-859D-7DE595652C6A}" type="pres">
      <dgm:prSet presAssocID="{47C162F5-6854-4A33-B581-AD8A7E1168B3}" presName="linearFlow" presStyleCnt="0">
        <dgm:presLayoutVars>
          <dgm:dir/>
          <dgm:resizeHandles val="exact"/>
        </dgm:presLayoutVars>
      </dgm:prSet>
      <dgm:spPr/>
    </dgm:pt>
    <dgm:pt modelId="{50FB80FF-DF3D-45B9-BBE0-E2FC89B95C46}" type="pres">
      <dgm:prSet presAssocID="{718ADD31-AFFE-4B43-BB9F-CB594E6C3F8E}" presName="composite" presStyleCnt="0"/>
      <dgm:spPr/>
    </dgm:pt>
    <dgm:pt modelId="{4F7FE8DB-0F20-46CA-BF3F-944CAAC6B652}" type="pres">
      <dgm:prSet presAssocID="{718ADD31-AFFE-4B43-BB9F-CB594E6C3F8E}" presName="imgShp" presStyleLbl="fgImgPlace1" presStyleIdx="0" presStyleCnt="4"/>
      <dgm:spPr/>
    </dgm:pt>
    <dgm:pt modelId="{22A5A1A2-0839-4932-9C86-6286C28FF0DB}" type="pres">
      <dgm:prSet presAssocID="{718ADD31-AFFE-4B43-BB9F-CB594E6C3F8E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DF71C-6C4F-4A3D-A805-FE200B7A17F5}" type="pres">
      <dgm:prSet presAssocID="{37D23A85-D3C8-4583-A899-EA9694C8A3CE}" presName="spacing" presStyleCnt="0"/>
      <dgm:spPr/>
    </dgm:pt>
    <dgm:pt modelId="{30596C7A-848F-410F-8BDD-F2C7E5B6AAC1}" type="pres">
      <dgm:prSet presAssocID="{22835945-6CB9-433A-860F-C09844353CCD}" presName="composite" presStyleCnt="0"/>
      <dgm:spPr/>
    </dgm:pt>
    <dgm:pt modelId="{6A245B53-1BF7-4A5A-BD78-F553EB9E6958}" type="pres">
      <dgm:prSet presAssocID="{22835945-6CB9-433A-860F-C09844353CCD}" presName="imgShp" presStyleLbl="fgImgPlace1" presStyleIdx="1" presStyleCnt="4"/>
      <dgm:spPr/>
    </dgm:pt>
    <dgm:pt modelId="{D610CDAC-1660-4A49-97D5-1B0FB1FBE395}" type="pres">
      <dgm:prSet presAssocID="{22835945-6CB9-433A-860F-C09844353CCD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E1E97-BF25-443B-9F97-C34C45096583}" type="pres">
      <dgm:prSet presAssocID="{31DE95BD-DD07-4852-A9A2-A860053AF46E}" presName="spacing" presStyleCnt="0"/>
      <dgm:spPr/>
    </dgm:pt>
    <dgm:pt modelId="{09AF5DC3-A97E-49AB-808B-BF6BEBD78128}" type="pres">
      <dgm:prSet presAssocID="{DA4CA6A1-05A0-417C-A9C5-48D76F0A0EB2}" presName="composite" presStyleCnt="0"/>
      <dgm:spPr/>
    </dgm:pt>
    <dgm:pt modelId="{B16332BB-EEF6-4E9A-B838-8C39DA646982}" type="pres">
      <dgm:prSet presAssocID="{DA4CA6A1-05A0-417C-A9C5-48D76F0A0EB2}" presName="imgShp" presStyleLbl="fgImgPlace1" presStyleIdx="2" presStyleCnt="4"/>
      <dgm:spPr/>
    </dgm:pt>
    <dgm:pt modelId="{49C0FEA7-6E06-44B9-AE9D-A00189F60F8D}" type="pres">
      <dgm:prSet presAssocID="{DA4CA6A1-05A0-417C-A9C5-48D76F0A0EB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DCCCB-F0BC-41ED-8B7E-C20601C8871F}" type="pres">
      <dgm:prSet presAssocID="{E1955A2C-25D2-421E-8F80-9F5FB21435D1}" presName="spacing" presStyleCnt="0"/>
      <dgm:spPr/>
    </dgm:pt>
    <dgm:pt modelId="{4BC0370D-6712-4927-8EF9-40A08D921272}" type="pres">
      <dgm:prSet presAssocID="{36A9D4B9-CD71-431A-824B-369ACCE110BE}" presName="composite" presStyleCnt="0"/>
      <dgm:spPr/>
    </dgm:pt>
    <dgm:pt modelId="{2FEE911C-9A9D-449E-B85C-5078455BBC2E}" type="pres">
      <dgm:prSet presAssocID="{36A9D4B9-CD71-431A-824B-369ACCE110BE}" presName="imgShp" presStyleLbl="fgImgPlace1" presStyleIdx="3" presStyleCnt="4"/>
      <dgm:spPr/>
    </dgm:pt>
    <dgm:pt modelId="{31CEBEFF-8401-4700-9174-ACCE0763D58B}" type="pres">
      <dgm:prSet presAssocID="{36A9D4B9-CD71-431A-824B-369ACCE110BE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7F9A3-F3A1-4AA6-8EE7-9577AC04D5F8}" srcId="{47C162F5-6854-4A33-B581-AD8A7E1168B3}" destId="{22835945-6CB9-433A-860F-C09844353CCD}" srcOrd="1" destOrd="0" parTransId="{1D12C89B-A24E-4F92-A705-1B30E7AF664D}" sibTransId="{31DE95BD-DD07-4852-A9A2-A860053AF46E}"/>
    <dgm:cxn modelId="{48E85700-3249-45BA-A675-33CCD7C401AD}" srcId="{47C162F5-6854-4A33-B581-AD8A7E1168B3}" destId="{36A9D4B9-CD71-431A-824B-369ACCE110BE}" srcOrd="3" destOrd="0" parTransId="{4428B910-C975-4026-B2F8-3373B7F4540C}" sibTransId="{4406E15F-E295-47A6-A29E-4D42B5D19B70}"/>
    <dgm:cxn modelId="{3B55125A-7D57-4E65-B113-4ABE6EB12BC0}" type="presOf" srcId="{DA4CA6A1-05A0-417C-A9C5-48D76F0A0EB2}" destId="{49C0FEA7-6E06-44B9-AE9D-A00189F60F8D}" srcOrd="0" destOrd="0" presId="urn:microsoft.com/office/officeart/2005/8/layout/vList3#1"/>
    <dgm:cxn modelId="{B54D6541-45A9-4A8B-BDA4-5149DBDB7666}" type="presOf" srcId="{718ADD31-AFFE-4B43-BB9F-CB594E6C3F8E}" destId="{22A5A1A2-0839-4932-9C86-6286C28FF0DB}" srcOrd="0" destOrd="0" presId="urn:microsoft.com/office/officeart/2005/8/layout/vList3#1"/>
    <dgm:cxn modelId="{1D93DBE6-CF13-4A66-80A0-28897FDCB5E1}" srcId="{47C162F5-6854-4A33-B581-AD8A7E1168B3}" destId="{718ADD31-AFFE-4B43-BB9F-CB594E6C3F8E}" srcOrd="0" destOrd="0" parTransId="{91822243-A22A-49C8-8875-8468F8CC3E6C}" sibTransId="{37D23A85-D3C8-4583-A899-EA9694C8A3CE}"/>
    <dgm:cxn modelId="{CCBB9077-2843-49F6-8FF7-761DB31E09F8}" type="presOf" srcId="{22835945-6CB9-433A-860F-C09844353CCD}" destId="{D610CDAC-1660-4A49-97D5-1B0FB1FBE395}" srcOrd="0" destOrd="0" presId="urn:microsoft.com/office/officeart/2005/8/layout/vList3#1"/>
    <dgm:cxn modelId="{5335D888-D151-4631-B924-CE7744AA77A2}" type="presOf" srcId="{47C162F5-6854-4A33-B581-AD8A7E1168B3}" destId="{877357F0-FAF1-422E-859D-7DE595652C6A}" srcOrd="0" destOrd="0" presId="urn:microsoft.com/office/officeart/2005/8/layout/vList3#1"/>
    <dgm:cxn modelId="{D4216A33-8769-40A3-92F4-CEB11AD94D32}" type="presOf" srcId="{36A9D4B9-CD71-431A-824B-369ACCE110BE}" destId="{31CEBEFF-8401-4700-9174-ACCE0763D58B}" srcOrd="0" destOrd="0" presId="urn:microsoft.com/office/officeart/2005/8/layout/vList3#1"/>
    <dgm:cxn modelId="{11331C9C-49F2-4BBC-AB3F-53532B71B20B}" srcId="{47C162F5-6854-4A33-B581-AD8A7E1168B3}" destId="{DA4CA6A1-05A0-417C-A9C5-48D76F0A0EB2}" srcOrd="2" destOrd="0" parTransId="{B21E8A5B-E565-4C09-9033-57D6DE5A0722}" sibTransId="{E1955A2C-25D2-421E-8F80-9F5FB21435D1}"/>
    <dgm:cxn modelId="{07F5F60C-71B8-4A0F-9CF9-937673E39F80}" type="presParOf" srcId="{877357F0-FAF1-422E-859D-7DE595652C6A}" destId="{50FB80FF-DF3D-45B9-BBE0-E2FC89B95C46}" srcOrd="0" destOrd="0" presId="urn:microsoft.com/office/officeart/2005/8/layout/vList3#1"/>
    <dgm:cxn modelId="{91B1480B-CE59-46ED-9126-941BBDFFB50A}" type="presParOf" srcId="{50FB80FF-DF3D-45B9-BBE0-E2FC89B95C46}" destId="{4F7FE8DB-0F20-46CA-BF3F-944CAAC6B652}" srcOrd="0" destOrd="0" presId="urn:microsoft.com/office/officeart/2005/8/layout/vList3#1"/>
    <dgm:cxn modelId="{1EF40971-5A95-493D-8642-B92B52D9DAAC}" type="presParOf" srcId="{50FB80FF-DF3D-45B9-BBE0-E2FC89B95C46}" destId="{22A5A1A2-0839-4932-9C86-6286C28FF0DB}" srcOrd="1" destOrd="0" presId="urn:microsoft.com/office/officeart/2005/8/layout/vList3#1"/>
    <dgm:cxn modelId="{6D69A479-3A0E-46DB-B044-732B9BFE4455}" type="presParOf" srcId="{877357F0-FAF1-422E-859D-7DE595652C6A}" destId="{E37DF71C-6C4F-4A3D-A805-FE200B7A17F5}" srcOrd="1" destOrd="0" presId="urn:microsoft.com/office/officeart/2005/8/layout/vList3#1"/>
    <dgm:cxn modelId="{2034B956-94C0-4DC1-9A90-FF6E1861FE0C}" type="presParOf" srcId="{877357F0-FAF1-422E-859D-7DE595652C6A}" destId="{30596C7A-848F-410F-8BDD-F2C7E5B6AAC1}" srcOrd="2" destOrd="0" presId="urn:microsoft.com/office/officeart/2005/8/layout/vList3#1"/>
    <dgm:cxn modelId="{18ACCC82-5F71-46CF-92E7-291ECE5101F3}" type="presParOf" srcId="{30596C7A-848F-410F-8BDD-F2C7E5B6AAC1}" destId="{6A245B53-1BF7-4A5A-BD78-F553EB9E6958}" srcOrd="0" destOrd="0" presId="urn:microsoft.com/office/officeart/2005/8/layout/vList3#1"/>
    <dgm:cxn modelId="{EEC56674-9368-4834-AEEF-5A9A8BEBC57D}" type="presParOf" srcId="{30596C7A-848F-410F-8BDD-F2C7E5B6AAC1}" destId="{D610CDAC-1660-4A49-97D5-1B0FB1FBE395}" srcOrd="1" destOrd="0" presId="urn:microsoft.com/office/officeart/2005/8/layout/vList3#1"/>
    <dgm:cxn modelId="{0BBB8889-D28D-4A76-A72B-154F475AB548}" type="presParOf" srcId="{877357F0-FAF1-422E-859D-7DE595652C6A}" destId="{D1DE1E97-BF25-443B-9F97-C34C45096583}" srcOrd="3" destOrd="0" presId="urn:microsoft.com/office/officeart/2005/8/layout/vList3#1"/>
    <dgm:cxn modelId="{96B4A123-E928-44B6-9D7C-E34754832EC4}" type="presParOf" srcId="{877357F0-FAF1-422E-859D-7DE595652C6A}" destId="{09AF5DC3-A97E-49AB-808B-BF6BEBD78128}" srcOrd="4" destOrd="0" presId="urn:microsoft.com/office/officeart/2005/8/layout/vList3#1"/>
    <dgm:cxn modelId="{1D68CB16-A3B2-4B3A-926D-D401658418CA}" type="presParOf" srcId="{09AF5DC3-A97E-49AB-808B-BF6BEBD78128}" destId="{B16332BB-EEF6-4E9A-B838-8C39DA646982}" srcOrd="0" destOrd="0" presId="urn:microsoft.com/office/officeart/2005/8/layout/vList3#1"/>
    <dgm:cxn modelId="{39EB35F5-606B-4DB7-8000-AB64A5BF2AD0}" type="presParOf" srcId="{09AF5DC3-A97E-49AB-808B-BF6BEBD78128}" destId="{49C0FEA7-6E06-44B9-AE9D-A00189F60F8D}" srcOrd="1" destOrd="0" presId="urn:microsoft.com/office/officeart/2005/8/layout/vList3#1"/>
    <dgm:cxn modelId="{9DF07FCA-5A05-4FA1-9840-7A608776A421}" type="presParOf" srcId="{877357F0-FAF1-422E-859D-7DE595652C6A}" destId="{D9DDCCCB-F0BC-41ED-8B7E-C20601C8871F}" srcOrd="5" destOrd="0" presId="urn:microsoft.com/office/officeart/2005/8/layout/vList3#1"/>
    <dgm:cxn modelId="{C942D303-E7DE-4FCC-B691-16A6703C7070}" type="presParOf" srcId="{877357F0-FAF1-422E-859D-7DE595652C6A}" destId="{4BC0370D-6712-4927-8EF9-40A08D921272}" srcOrd="6" destOrd="0" presId="urn:microsoft.com/office/officeart/2005/8/layout/vList3#1"/>
    <dgm:cxn modelId="{1D1466E5-4CC3-48B1-AE11-1BA8C471169A}" type="presParOf" srcId="{4BC0370D-6712-4927-8EF9-40A08D921272}" destId="{2FEE911C-9A9D-449E-B85C-5078455BBC2E}" srcOrd="0" destOrd="0" presId="urn:microsoft.com/office/officeart/2005/8/layout/vList3#1"/>
    <dgm:cxn modelId="{3BC0DA71-01C5-4BD9-BC22-4F1541FC5FA0}" type="presParOf" srcId="{4BC0370D-6712-4927-8EF9-40A08D921272}" destId="{31CEBEFF-8401-4700-9174-ACCE0763D58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746BB-C740-4100-B0E7-31F92022DEE0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FBD5D3-FCAA-4E19-B69C-6A4E5ECA10B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Мониторинг, диагностика и контекстный анализ результатов оценки качества образования 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2BDB5680-F54F-4435-99E8-2B8E56048F9D}" type="parTrans" cxnId="{DFBF3531-7228-44B7-B78B-DE3ABE64EF6F}">
      <dgm:prSet/>
      <dgm:spPr/>
      <dgm:t>
        <a:bodyPr/>
        <a:lstStyle/>
        <a:p>
          <a:endParaRPr lang="ru-RU"/>
        </a:p>
      </dgm:t>
    </dgm:pt>
    <dgm:pt modelId="{BF9D2104-A5AD-41BC-A6A4-68CBFFD6741D}" type="sibTrans" cxnId="{DFBF3531-7228-44B7-B78B-DE3ABE64EF6F}">
      <dgm:prSet/>
      <dgm:spPr/>
      <dgm:t>
        <a:bodyPr/>
        <a:lstStyle/>
        <a:p>
          <a:endParaRPr lang="ru-RU"/>
        </a:p>
      </dgm:t>
    </dgm:pt>
    <dgm:pt modelId="{2BE6BD23-1638-447A-A298-381AB932221B}">
      <dgm:prSet/>
      <dgm:spPr/>
      <dgm:t>
        <a:bodyPr/>
        <a:lstStyle/>
        <a:p>
          <a:r>
            <a:rPr lang="ru-RU" smtClean="0"/>
            <a:t>Повышение уровня профессиональной компетентности педагогических и управленческих кадров образовательных организаций на основе выявленных профессиональных дефицитов</a:t>
          </a:r>
          <a:endParaRPr lang="ru-RU"/>
        </a:p>
      </dgm:t>
    </dgm:pt>
    <dgm:pt modelId="{ACDB2637-88E1-44C3-9174-ADC523ECEC9E}" type="parTrans" cxnId="{2FB8DFA2-2BC2-4ABD-B314-0BCD1114489A}">
      <dgm:prSet/>
      <dgm:spPr/>
      <dgm:t>
        <a:bodyPr/>
        <a:lstStyle/>
        <a:p>
          <a:endParaRPr lang="ru-RU"/>
        </a:p>
      </dgm:t>
    </dgm:pt>
    <dgm:pt modelId="{5172EE7D-FBA7-4BF3-AF1B-591F4B216BC1}" type="sibTrans" cxnId="{2FB8DFA2-2BC2-4ABD-B314-0BCD1114489A}">
      <dgm:prSet/>
      <dgm:spPr/>
      <dgm:t>
        <a:bodyPr/>
        <a:lstStyle/>
        <a:p>
          <a:endParaRPr lang="ru-RU"/>
        </a:p>
      </dgm:t>
    </dgm:pt>
    <dgm:pt modelId="{7D4B7440-AC31-4571-8423-A568B5ECAD28}">
      <dgm:prSet/>
      <dgm:spPr/>
      <dgm:t>
        <a:bodyPr/>
        <a:lstStyle/>
        <a:p>
          <a:r>
            <a:rPr lang="ru-RU" smtClean="0"/>
            <a:t>Создание системы адресной методической поддержки</a:t>
          </a:r>
          <a:endParaRPr lang="ru-RU"/>
        </a:p>
      </dgm:t>
    </dgm:pt>
    <dgm:pt modelId="{519FF904-BBAB-4BD4-B237-B07D88ADDF75}" type="parTrans" cxnId="{4BB68B39-D3E3-4500-90F0-50D0B2DE13E6}">
      <dgm:prSet/>
      <dgm:spPr/>
      <dgm:t>
        <a:bodyPr/>
        <a:lstStyle/>
        <a:p>
          <a:endParaRPr lang="ru-RU"/>
        </a:p>
      </dgm:t>
    </dgm:pt>
    <dgm:pt modelId="{B5129A3B-25EC-477D-B53E-C77B4C943174}" type="sibTrans" cxnId="{4BB68B39-D3E3-4500-90F0-50D0B2DE13E6}">
      <dgm:prSet/>
      <dgm:spPr/>
      <dgm:t>
        <a:bodyPr/>
        <a:lstStyle/>
        <a:p>
          <a:endParaRPr lang="ru-RU"/>
        </a:p>
      </dgm:t>
    </dgm:pt>
    <dgm:pt modelId="{73641848-7721-4056-AA39-70BC9D554862}">
      <dgm:prSet/>
      <dgm:spPr/>
      <dgm:t>
        <a:bodyPr/>
        <a:lstStyle/>
        <a:p>
          <a:r>
            <a:rPr lang="ru-RU" dirty="0" smtClean="0"/>
            <a:t>Сетевое взаимодействие между школами: партнерство школ</a:t>
          </a:r>
          <a:endParaRPr lang="ru-RU" dirty="0"/>
        </a:p>
      </dgm:t>
    </dgm:pt>
    <dgm:pt modelId="{506EAF37-0B26-45EA-B234-61B2114E513D}" type="parTrans" cxnId="{1798EB8D-1B30-4B4E-AB83-C8A9DCAA7319}">
      <dgm:prSet/>
      <dgm:spPr/>
      <dgm:t>
        <a:bodyPr/>
        <a:lstStyle/>
        <a:p>
          <a:endParaRPr lang="ru-RU"/>
        </a:p>
      </dgm:t>
    </dgm:pt>
    <dgm:pt modelId="{546B39E8-1FE1-4CBC-955B-78CE2E6E57C5}" type="sibTrans" cxnId="{1798EB8D-1B30-4B4E-AB83-C8A9DCAA7319}">
      <dgm:prSet/>
      <dgm:spPr/>
      <dgm:t>
        <a:bodyPr/>
        <a:lstStyle/>
        <a:p>
          <a:endParaRPr lang="ru-RU"/>
        </a:p>
      </dgm:t>
    </dgm:pt>
    <dgm:pt modelId="{5A36A99A-12A3-43A8-B85E-1989592F3376}" type="pres">
      <dgm:prSet presAssocID="{70B746BB-C740-4100-B0E7-31F92022DE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C0E59C-12F2-4388-8092-DC2530554CB4}" type="pres">
      <dgm:prSet presAssocID="{E0FBD5D3-FCAA-4E19-B69C-6A4E5ECA10BE}" presName="comp" presStyleCnt="0"/>
      <dgm:spPr/>
    </dgm:pt>
    <dgm:pt modelId="{8FEA731A-1B93-4056-9392-72D4860E1A47}" type="pres">
      <dgm:prSet presAssocID="{E0FBD5D3-FCAA-4E19-B69C-6A4E5ECA10BE}" presName="box" presStyleLbl="node1" presStyleIdx="0" presStyleCnt="4"/>
      <dgm:spPr/>
      <dgm:t>
        <a:bodyPr/>
        <a:lstStyle/>
        <a:p>
          <a:endParaRPr lang="ru-RU"/>
        </a:p>
      </dgm:t>
    </dgm:pt>
    <dgm:pt modelId="{2FEB3508-D30C-4476-97FB-66D36DD63765}" type="pres">
      <dgm:prSet presAssocID="{E0FBD5D3-FCAA-4E19-B69C-6A4E5ECA10BE}" presName="img" presStyleLbl="fgImgPlace1" presStyleIdx="0" presStyleCnt="4"/>
      <dgm:spPr/>
    </dgm:pt>
    <dgm:pt modelId="{90EED0AE-123B-42E1-B690-B667DA02814B}" type="pres">
      <dgm:prSet presAssocID="{E0FBD5D3-FCAA-4E19-B69C-6A4E5ECA10BE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455AB-2260-4B3C-B5E1-2261FCBE2C24}" type="pres">
      <dgm:prSet presAssocID="{BF9D2104-A5AD-41BC-A6A4-68CBFFD6741D}" presName="spacer" presStyleCnt="0"/>
      <dgm:spPr/>
    </dgm:pt>
    <dgm:pt modelId="{0E43924A-5230-43F9-9285-F9466AD65DF0}" type="pres">
      <dgm:prSet presAssocID="{2BE6BD23-1638-447A-A298-381AB932221B}" presName="comp" presStyleCnt="0"/>
      <dgm:spPr/>
    </dgm:pt>
    <dgm:pt modelId="{CBC31042-4996-402D-AEEE-EB833D154DC0}" type="pres">
      <dgm:prSet presAssocID="{2BE6BD23-1638-447A-A298-381AB932221B}" presName="box" presStyleLbl="node1" presStyleIdx="1" presStyleCnt="4"/>
      <dgm:spPr/>
      <dgm:t>
        <a:bodyPr/>
        <a:lstStyle/>
        <a:p>
          <a:endParaRPr lang="ru-RU"/>
        </a:p>
      </dgm:t>
    </dgm:pt>
    <dgm:pt modelId="{32E41133-D909-4D36-9329-27395FDE521E}" type="pres">
      <dgm:prSet presAssocID="{2BE6BD23-1638-447A-A298-381AB932221B}" presName="img" presStyleLbl="fgImgPlace1" presStyleIdx="1" presStyleCnt="4"/>
      <dgm:spPr/>
    </dgm:pt>
    <dgm:pt modelId="{C1024D08-664B-44C1-B6D7-C24ED002F1A0}" type="pres">
      <dgm:prSet presAssocID="{2BE6BD23-1638-447A-A298-381AB932221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C65C7-B85B-4B63-AA66-6283412C0A9B}" type="pres">
      <dgm:prSet presAssocID="{5172EE7D-FBA7-4BF3-AF1B-591F4B216BC1}" presName="spacer" presStyleCnt="0"/>
      <dgm:spPr/>
    </dgm:pt>
    <dgm:pt modelId="{1D7B2316-B25B-4EEB-A167-182DA857321D}" type="pres">
      <dgm:prSet presAssocID="{7D4B7440-AC31-4571-8423-A568B5ECAD28}" presName="comp" presStyleCnt="0"/>
      <dgm:spPr/>
    </dgm:pt>
    <dgm:pt modelId="{0934DE9A-050C-4FC1-98BC-3E475526E4F8}" type="pres">
      <dgm:prSet presAssocID="{7D4B7440-AC31-4571-8423-A568B5ECAD28}" presName="box" presStyleLbl="node1" presStyleIdx="2" presStyleCnt="4"/>
      <dgm:spPr/>
      <dgm:t>
        <a:bodyPr/>
        <a:lstStyle/>
        <a:p>
          <a:endParaRPr lang="ru-RU"/>
        </a:p>
      </dgm:t>
    </dgm:pt>
    <dgm:pt modelId="{B2B92DF1-FD6C-4AF3-8F8E-3247E4C4C8F7}" type="pres">
      <dgm:prSet presAssocID="{7D4B7440-AC31-4571-8423-A568B5ECAD28}" presName="img" presStyleLbl="fgImgPlace1" presStyleIdx="2" presStyleCnt="4"/>
      <dgm:spPr/>
    </dgm:pt>
    <dgm:pt modelId="{E655E8AE-423F-415F-A9B3-72109C899696}" type="pres">
      <dgm:prSet presAssocID="{7D4B7440-AC31-4571-8423-A568B5ECAD2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155C3-A0A8-4162-BE58-9E8BE019A507}" type="pres">
      <dgm:prSet presAssocID="{B5129A3B-25EC-477D-B53E-C77B4C943174}" presName="spacer" presStyleCnt="0"/>
      <dgm:spPr/>
    </dgm:pt>
    <dgm:pt modelId="{74B5BE95-8C8E-45A4-BA5A-9DB9FBC9E8E0}" type="pres">
      <dgm:prSet presAssocID="{73641848-7721-4056-AA39-70BC9D554862}" presName="comp" presStyleCnt="0"/>
      <dgm:spPr/>
    </dgm:pt>
    <dgm:pt modelId="{4ABB62D1-ECE7-4BA9-8556-826D79F0811C}" type="pres">
      <dgm:prSet presAssocID="{73641848-7721-4056-AA39-70BC9D554862}" presName="box" presStyleLbl="node1" presStyleIdx="3" presStyleCnt="4" custLinFactNeighborX="-372" custLinFactNeighborY="3029"/>
      <dgm:spPr/>
      <dgm:t>
        <a:bodyPr/>
        <a:lstStyle/>
        <a:p>
          <a:endParaRPr lang="ru-RU"/>
        </a:p>
      </dgm:t>
    </dgm:pt>
    <dgm:pt modelId="{10C2A218-7473-4380-AEC8-64DD3365EDBF}" type="pres">
      <dgm:prSet presAssocID="{73641848-7721-4056-AA39-70BC9D554862}" presName="img" presStyleLbl="fgImgPlace1" presStyleIdx="3" presStyleCnt="4"/>
      <dgm:spPr/>
    </dgm:pt>
    <dgm:pt modelId="{4A273AE6-08D1-46D7-BD80-3E4692B79D49}" type="pres">
      <dgm:prSet presAssocID="{73641848-7721-4056-AA39-70BC9D55486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724332-504C-4F44-A266-51C3200A115A}" type="presOf" srcId="{7D4B7440-AC31-4571-8423-A568B5ECAD28}" destId="{0934DE9A-050C-4FC1-98BC-3E475526E4F8}" srcOrd="0" destOrd="0" presId="urn:microsoft.com/office/officeart/2005/8/layout/vList4#1"/>
    <dgm:cxn modelId="{1798EB8D-1B30-4B4E-AB83-C8A9DCAA7319}" srcId="{70B746BB-C740-4100-B0E7-31F92022DEE0}" destId="{73641848-7721-4056-AA39-70BC9D554862}" srcOrd="3" destOrd="0" parTransId="{506EAF37-0B26-45EA-B234-61B2114E513D}" sibTransId="{546B39E8-1FE1-4CBC-955B-78CE2E6E57C5}"/>
    <dgm:cxn modelId="{23F62398-CA09-4F32-A8D3-9FF170FED57A}" type="presOf" srcId="{2BE6BD23-1638-447A-A298-381AB932221B}" destId="{C1024D08-664B-44C1-B6D7-C24ED002F1A0}" srcOrd="1" destOrd="0" presId="urn:microsoft.com/office/officeart/2005/8/layout/vList4#1"/>
    <dgm:cxn modelId="{E061FBF2-2ECB-4EFD-BD02-3A2664BA7746}" type="presOf" srcId="{7D4B7440-AC31-4571-8423-A568B5ECAD28}" destId="{E655E8AE-423F-415F-A9B3-72109C899696}" srcOrd="1" destOrd="0" presId="urn:microsoft.com/office/officeart/2005/8/layout/vList4#1"/>
    <dgm:cxn modelId="{4C1057B3-1108-4564-BD2A-0863793B76A1}" type="presOf" srcId="{73641848-7721-4056-AA39-70BC9D554862}" destId="{4ABB62D1-ECE7-4BA9-8556-826D79F0811C}" srcOrd="0" destOrd="0" presId="urn:microsoft.com/office/officeart/2005/8/layout/vList4#1"/>
    <dgm:cxn modelId="{1869A1CC-E4B4-4B58-B3EA-33108C4E721C}" type="presOf" srcId="{2BE6BD23-1638-447A-A298-381AB932221B}" destId="{CBC31042-4996-402D-AEEE-EB833D154DC0}" srcOrd="0" destOrd="0" presId="urn:microsoft.com/office/officeart/2005/8/layout/vList4#1"/>
    <dgm:cxn modelId="{2FB8DFA2-2BC2-4ABD-B314-0BCD1114489A}" srcId="{70B746BB-C740-4100-B0E7-31F92022DEE0}" destId="{2BE6BD23-1638-447A-A298-381AB932221B}" srcOrd="1" destOrd="0" parTransId="{ACDB2637-88E1-44C3-9174-ADC523ECEC9E}" sibTransId="{5172EE7D-FBA7-4BF3-AF1B-591F4B216BC1}"/>
    <dgm:cxn modelId="{D45EFC5F-E41B-4088-BA72-E11EC63D81A1}" type="presOf" srcId="{70B746BB-C740-4100-B0E7-31F92022DEE0}" destId="{5A36A99A-12A3-43A8-B85E-1989592F3376}" srcOrd="0" destOrd="0" presId="urn:microsoft.com/office/officeart/2005/8/layout/vList4#1"/>
    <dgm:cxn modelId="{A1222565-3297-47C1-9717-449F1FF40550}" type="presOf" srcId="{E0FBD5D3-FCAA-4E19-B69C-6A4E5ECA10BE}" destId="{90EED0AE-123B-42E1-B690-B667DA02814B}" srcOrd="1" destOrd="0" presId="urn:microsoft.com/office/officeart/2005/8/layout/vList4#1"/>
    <dgm:cxn modelId="{4BB68B39-D3E3-4500-90F0-50D0B2DE13E6}" srcId="{70B746BB-C740-4100-B0E7-31F92022DEE0}" destId="{7D4B7440-AC31-4571-8423-A568B5ECAD28}" srcOrd="2" destOrd="0" parTransId="{519FF904-BBAB-4BD4-B237-B07D88ADDF75}" sibTransId="{B5129A3B-25EC-477D-B53E-C77B4C943174}"/>
    <dgm:cxn modelId="{C52A0EBA-3DD3-4A21-BAA3-8EDFC73BA091}" type="presOf" srcId="{73641848-7721-4056-AA39-70BC9D554862}" destId="{4A273AE6-08D1-46D7-BD80-3E4692B79D49}" srcOrd="1" destOrd="0" presId="urn:microsoft.com/office/officeart/2005/8/layout/vList4#1"/>
    <dgm:cxn modelId="{DFBF3531-7228-44B7-B78B-DE3ABE64EF6F}" srcId="{70B746BB-C740-4100-B0E7-31F92022DEE0}" destId="{E0FBD5D3-FCAA-4E19-B69C-6A4E5ECA10BE}" srcOrd="0" destOrd="0" parTransId="{2BDB5680-F54F-4435-99E8-2B8E56048F9D}" sibTransId="{BF9D2104-A5AD-41BC-A6A4-68CBFFD6741D}"/>
    <dgm:cxn modelId="{C184D7F1-39CD-4ACA-A5FE-78E0DB0EA2B0}" type="presOf" srcId="{E0FBD5D3-FCAA-4E19-B69C-6A4E5ECA10BE}" destId="{8FEA731A-1B93-4056-9392-72D4860E1A47}" srcOrd="0" destOrd="0" presId="urn:microsoft.com/office/officeart/2005/8/layout/vList4#1"/>
    <dgm:cxn modelId="{F3ACF728-6DF8-46A1-AAB9-175AE648DB99}" type="presParOf" srcId="{5A36A99A-12A3-43A8-B85E-1989592F3376}" destId="{ADC0E59C-12F2-4388-8092-DC2530554CB4}" srcOrd="0" destOrd="0" presId="urn:microsoft.com/office/officeart/2005/8/layout/vList4#1"/>
    <dgm:cxn modelId="{8860AA7B-85D3-4A33-80B5-969DC1018D30}" type="presParOf" srcId="{ADC0E59C-12F2-4388-8092-DC2530554CB4}" destId="{8FEA731A-1B93-4056-9392-72D4860E1A47}" srcOrd="0" destOrd="0" presId="urn:microsoft.com/office/officeart/2005/8/layout/vList4#1"/>
    <dgm:cxn modelId="{F66BEDE4-F10F-45CF-823F-4166C075F98E}" type="presParOf" srcId="{ADC0E59C-12F2-4388-8092-DC2530554CB4}" destId="{2FEB3508-D30C-4476-97FB-66D36DD63765}" srcOrd="1" destOrd="0" presId="urn:microsoft.com/office/officeart/2005/8/layout/vList4#1"/>
    <dgm:cxn modelId="{C0EA27E1-C41D-452D-A8D6-6D6D8EB15B44}" type="presParOf" srcId="{ADC0E59C-12F2-4388-8092-DC2530554CB4}" destId="{90EED0AE-123B-42E1-B690-B667DA02814B}" srcOrd="2" destOrd="0" presId="urn:microsoft.com/office/officeart/2005/8/layout/vList4#1"/>
    <dgm:cxn modelId="{8AEF2FD0-8080-42CD-B069-D291ACD125AA}" type="presParOf" srcId="{5A36A99A-12A3-43A8-B85E-1989592F3376}" destId="{3CD455AB-2260-4B3C-B5E1-2261FCBE2C24}" srcOrd="1" destOrd="0" presId="urn:microsoft.com/office/officeart/2005/8/layout/vList4#1"/>
    <dgm:cxn modelId="{1DB92EA6-C4F6-4438-9EA5-2C6781DB67E7}" type="presParOf" srcId="{5A36A99A-12A3-43A8-B85E-1989592F3376}" destId="{0E43924A-5230-43F9-9285-F9466AD65DF0}" srcOrd="2" destOrd="0" presId="urn:microsoft.com/office/officeart/2005/8/layout/vList4#1"/>
    <dgm:cxn modelId="{6F1B199B-7FC4-4746-8C6F-0584C0165D60}" type="presParOf" srcId="{0E43924A-5230-43F9-9285-F9466AD65DF0}" destId="{CBC31042-4996-402D-AEEE-EB833D154DC0}" srcOrd="0" destOrd="0" presId="urn:microsoft.com/office/officeart/2005/8/layout/vList4#1"/>
    <dgm:cxn modelId="{015A869A-E573-4D18-BF51-93BC3DFBFB44}" type="presParOf" srcId="{0E43924A-5230-43F9-9285-F9466AD65DF0}" destId="{32E41133-D909-4D36-9329-27395FDE521E}" srcOrd="1" destOrd="0" presId="urn:microsoft.com/office/officeart/2005/8/layout/vList4#1"/>
    <dgm:cxn modelId="{ACF9CA73-B045-45EB-9242-094709451209}" type="presParOf" srcId="{0E43924A-5230-43F9-9285-F9466AD65DF0}" destId="{C1024D08-664B-44C1-B6D7-C24ED002F1A0}" srcOrd="2" destOrd="0" presId="urn:microsoft.com/office/officeart/2005/8/layout/vList4#1"/>
    <dgm:cxn modelId="{7145EC19-34A6-4C6E-B1FD-387E153B0EED}" type="presParOf" srcId="{5A36A99A-12A3-43A8-B85E-1989592F3376}" destId="{C70C65C7-B85B-4B63-AA66-6283412C0A9B}" srcOrd="3" destOrd="0" presId="urn:microsoft.com/office/officeart/2005/8/layout/vList4#1"/>
    <dgm:cxn modelId="{ED76A207-8C51-49D8-9835-6E0C600E3A0C}" type="presParOf" srcId="{5A36A99A-12A3-43A8-B85E-1989592F3376}" destId="{1D7B2316-B25B-4EEB-A167-182DA857321D}" srcOrd="4" destOrd="0" presId="urn:microsoft.com/office/officeart/2005/8/layout/vList4#1"/>
    <dgm:cxn modelId="{C0BED713-9A9F-44B5-B761-8A665F9B8B1C}" type="presParOf" srcId="{1D7B2316-B25B-4EEB-A167-182DA857321D}" destId="{0934DE9A-050C-4FC1-98BC-3E475526E4F8}" srcOrd="0" destOrd="0" presId="urn:microsoft.com/office/officeart/2005/8/layout/vList4#1"/>
    <dgm:cxn modelId="{AE547B85-4C3C-4BAB-A8EC-E3FC1A68EB10}" type="presParOf" srcId="{1D7B2316-B25B-4EEB-A167-182DA857321D}" destId="{B2B92DF1-FD6C-4AF3-8F8E-3247E4C4C8F7}" srcOrd="1" destOrd="0" presId="urn:microsoft.com/office/officeart/2005/8/layout/vList4#1"/>
    <dgm:cxn modelId="{82FA0F3C-2177-4F22-801E-CA894E0484F2}" type="presParOf" srcId="{1D7B2316-B25B-4EEB-A167-182DA857321D}" destId="{E655E8AE-423F-415F-A9B3-72109C899696}" srcOrd="2" destOrd="0" presId="urn:microsoft.com/office/officeart/2005/8/layout/vList4#1"/>
    <dgm:cxn modelId="{4E813C4F-B38B-4CC1-A3A5-56E85A4AB528}" type="presParOf" srcId="{5A36A99A-12A3-43A8-B85E-1989592F3376}" destId="{BFE155C3-A0A8-4162-BE58-9E8BE019A507}" srcOrd="5" destOrd="0" presId="urn:microsoft.com/office/officeart/2005/8/layout/vList4#1"/>
    <dgm:cxn modelId="{A0BB385E-4BAD-4422-A076-E07F973195B6}" type="presParOf" srcId="{5A36A99A-12A3-43A8-B85E-1989592F3376}" destId="{74B5BE95-8C8E-45A4-BA5A-9DB9FBC9E8E0}" srcOrd="6" destOrd="0" presId="urn:microsoft.com/office/officeart/2005/8/layout/vList4#1"/>
    <dgm:cxn modelId="{BBD306F5-1C4C-4FE4-A3CB-2CA175E644C2}" type="presParOf" srcId="{74B5BE95-8C8E-45A4-BA5A-9DB9FBC9E8E0}" destId="{4ABB62D1-ECE7-4BA9-8556-826D79F0811C}" srcOrd="0" destOrd="0" presId="urn:microsoft.com/office/officeart/2005/8/layout/vList4#1"/>
    <dgm:cxn modelId="{3181E6FC-F726-4102-8E35-F339BFC19216}" type="presParOf" srcId="{74B5BE95-8C8E-45A4-BA5A-9DB9FBC9E8E0}" destId="{10C2A218-7473-4380-AEC8-64DD3365EDBF}" srcOrd="1" destOrd="0" presId="urn:microsoft.com/office/officeart/2005/8/layout/vList4#1"/>
    <dgm:cxn modelId="{4C3B17AC-E33D-45F4-A570-ECCA163220C7}" type="presParOf" srcId="{74B5BE95-8C8E-45A4-BA5A-9DB9FBC9E8E0}" destId="{4A273AE6-08D1-46D7-BD80-3E4692B79D4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5A1A2-0839-4932-9C86-6286C28FF0DB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Кадровый дефицит</a:t>
          </a:r>
          <a:endParaRPr lang="ru-RU" sz="2000" kern="1200" dirty="0"/>
        </a:p>
      </dsp:txBody>
      <dsp:txXfrm rot="10800000">
        <a:off x="1435893" y="1270"/>
        <a:ext cx="3846433" cy="829627"/>
      </dsp:txXfrm>
    </dsp:sp>
    <dsp:sp modelId="{4F7FE8DB-0F20-46CA-BF3F-944CAAC6B652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0CDAC-1660-4A49-97D5-1B0FB1FBE395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Наличие семей с низким социальным статусом</a:t>
          </a:r>
          <a:endParaRPr lang="ru-RU" sz="2000" kern="1200" dirty="0"/>
        </a:p>
      </dsp:txBody>
      <dsp:txXfrm rot="10800000">
        <a:off x="1435893" y="1078547"/>
        <a:ext cx="3846433" cy="829627"/>
      </dsp:txXfrm>
    </dsp:sp>
    <dsp:sp modelId="{6A245B53-1BF7-4A5A-BD78-F553EB9E6958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C0FEA7-6E06-44B9-AE9D-A00189F60F8D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Загруженность обучающихся. Наличие второй смены</a:t>
          </a:r>
          <a:endParaRPr lang="ru-RU" sz="2000" kern="1200" dirty="0"/>
        </a:p>
      </dsp:txBody>
      <dsp:txXfrm rot="10800000">
        <a:off x="1435893" y="2155825"/>
        <a:ext cx="3846433" cy="829627"/>
      </dsp:txXfrm>
    </dsp:sp>
    <dsp:sp modelId="{B16332BB-EEF6-4E9A-B838-8C39DA646982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EBEFF-8401-4700-9174-ACCE0763D58B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ОО ориентируются лишь на социализацию учащихся</a:t>
          </a:r>
          <a:endParaRPr lang="ru-RU" sz="2000" kern="1200" dirty="0"/>
        </a:p>
      </dsp:txBody>
      <dsp:txXfrm rot="10800000">
        <a:off x="1435893" y="3233102"/>
        <a:ext cx="3846433" cy="829627"/>
      </dsp:txXfrm>
    </dsp:sp>
    <dsp:sp modelId="{2FEE911C-9A9D-449E-B85C-5078455BBC2E}">
      <dsp:nvSpPr>
        <dsp:cNvPr id="0" name=""/>
        <dsp:cNvSpPr/>
      </dsp:nvSpPr>
      <dsp:spPr>
        <a:xfrm>
          <a:off x="813673" y="3233102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A731A-1B93-4056-9392-72D4860E1A47}">
      <dsp:nvSpPr>
        <dsp:cNvPr id="0" name=""/>
        <dsp:cNvSpPr/>
      </dsp:nvSpPr>
      <dsp:spPr>
        <a:xfrm>
          <a:off x="0" y="0"/>
          <a:ext cx="6405586" cy="1145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Мониторинг, диагностика и контекстный анализ результатов оценки качества образования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395683" y="0"/>
        <a:ext cx="5009902" cy="1145659"/>
      </dsp:txXfrm>
    </dsp:sp>
    <dsp:sp modelId="{2FEB3508-D30C-4476-97FB-66D36DD63765}">
      <dsp:nvSpPr>
        <dsp:cNvPr id="0" name=""/>
        <dsp:cNvSpPr/>
      </dsp:nvSpPr>
      <dsp:spPr>
        <a:xfrm>
          <a:off x="114565" y="114565"/>
          <a:ext cx="1281117" cy="91652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31042-4996-402D-AEEE-EB833D154DC0}">
      <dsp:nvSpPr>
        <dsp:cNvPr id="0" name=""/>
        <dsp:cNvSpPr/>
      </dsp:nvSpPr>
      <dsp:spPr>
        <a:xfrm>
          <a:off x="0" y="1260224"/>
          <a:ext cx="6405586" cy="1145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Повышение уровня профессиональной компетентности педагогических и управленческих кадров образовательных организаций на основе выявленных профессиональных дефицитов</a:t>
          </a:r>
          <a:endParaRPr lang="ru-RU" sz="1700" kern="1200"/>
        </a:p>
      </dsp:txBody>
      <dsp:txXfrm>
        <a:off x="1395683" y="1260224"/>
        <a:ext cx="5009902" cy="1145659"/>
      </dsp:txXfrm>
    </dsp:sp>
    <dsp:sp modelId="{32E41133-D909-4D36-9329-27395FDE521E}">
      <dsp:nvSpPr>
        <dsp:cNvPr id="0" name=""/>
        <dsp:cNvSpPr/>
      </dsp:nvSpPr>
      <dsp:spPr>
        <a:xfrm>
          <a:off x="114565" y="1374790"/>
          <a:ext cx="1281117" cy="91652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4DE9A-050C-4FC1-98BC-3E475526E4F8}">
      <dsp:nvSpPr>
        <dsp:cNvPr id="0" name=""/>
        <dsp:cNvSpPr/>
      </dsp:nvSpPr>
      <dsp:spPr>
        <a:xfrm>
          <a:off x="0" y="2520449"/>
          <a:ext cx="6405586" cy="1145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Создание системы адресной методической поддержки</a:t>
          </a:r>
          <a:endParaRPr lang="ru-RU" sz="1700" kern="1200"/>
        </a:p>
      </dsp:txBody>
      <dsp:txXfrm>
        <a:off x="1395683" y="2520449"/>
        <a:ext cx="5009902" cy="1145659"/>
      </dsp:txXfrm>
    </dsp:sp>
    <dsp:sp modelId="{B2B92DF1-FD6C-4AF3-8F8E-3247E4C4C8F7}">
      <dsp:nvSpPr>
        <dsp:cNvPr id="0" name=""/>
        <dsp:cNvSpPr/>
      </dsp:nvSpPr>
      <dsp:spPr>
        <a:xfrm>
          <a:off x="114565" y="2635015"/>
          <a:ext cx="1281117" cy="91652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B62D1-ECE7-4BA9-8556-826D79F0811C}">
      <dsp:nvSpPr>
        <dsp:cNvPr id="0" name=""/>
        <dsp:cNvSpPr/>
      </dsp:nvSpPr>
      <dsp:spPr>
        <a:xfrm>
          <a:off x="0" y="3783562"/>
          <a:ext cx="6405586" cy="1145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Сетевое взаимодействие между школами: партнерство школ</a:t>
          </a:r>
          <a:endParaRPr lang="ru-RU" sz="1700" kern="1200" dirty="0"/>
        </a:p>
      </dsp:txBody>
      <dsp:txXfrm>
        <a:off x="1395683" y="3783562"/>
        <a:ext cx="5009902" cy="1145659"/>
      </dsp:txXfrm>
    </dsp:sp>
    <dsp:sp modelId="{10C2A218-7473-4380-AEC8-64DD3365EDBF}">
      <dsp:nvSpPr>
        <dsp:cNvPr id="0" name=""/>
        <dsp:cNvSpPr/>
      </dsp:nvSpPr>
      <dsp:spPr>
        <a:xfrm>
          <a:off x="114565" y="3895240"/>
          <a:ext cx="1281117" cy="91652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9291-894D-4B82-B89E-673678497A27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3A453-5C59-417C-A73B-0B3CBDDB4E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Модель перевода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 в эффективный режим работы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7378"/>
          </a:xfrm>
        </p:spPr>
        <p:txBody>
          <a:bodyPr anchor="b"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ТМС МО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Красноармейский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Спиридонова Н.Ю.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сентября 2018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Основные проблемы школ </a:t>
            </a:r>
            <a:r>
              <a:rPr lang="ru-RU" sz="3600" b="1" dirty="0">
                <a:solidFill>
                  <a:srgbClr val="0070C0"/>
                </a:solidFill>
              </a:rPr>
              <a:t>с устойчиво низкими результатами </a:t>
            </a:r>
            <a:r>
              <a:rPr lang="ru-RU" sz="3600" b="1" dirty="0" smtClean="0">
                <a:solidFill>
                  <a:srgbClr val="0070C0"/>
                </a:solidFill>
              </a:rPr>
              <a:t>учащихся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202295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9"/>
            <a:ext cx="4038600" cy="47149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оказание организационно-методической помощи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путем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разработки и апробации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модели перевода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 в эффективный режим работы и улучшения образовательных результатов учащихся</a:t>
            </a:r>
          </a:p>
        </p:txBody>
      </p:sp>
      <p:pic>
        <p:nvPicPr>
          <p:cNvPr id="1026" name="Picture 2" descr="C:\Users\РИМК\Pictures\РМО\20180329_1023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214809" y="2071680"/>
            <a:ext cx="500066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Основные мероприятия и ожидаемые результаты проекта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углубленная диагностика проблем </a:t>
            </a:r>
          </a:p>
          <a:p>
            <a:r>
              <a:rPr lang="ru-RU" sz="1600" b="1" dirty="0" smtClean="0"/>
              <a:t>разработка специальных </a:t>
            </a:r>
            <a:r>
              <a:rPr lang="ru-RU" sz="1600" b="1" dirty="0"/>
              <a:t>программы </a:t>
            </a:r>
            <a:r>
              <a:rPr lang="ru-RU" sz="1600" b="1" dirty="0" smtClean="0"/>
              <a:t>для </a:t>
            </a:r>
            <a:r>
              <a:rPr lang="ru-RU" sz="1600" b="1" dirty="0"/>
              <a:t>школьных команд (директор, заместитель директора, ведущие педагоги) по переводу школ в </a:t>
            </a:r>
            <a:r>
              <a:rPr lang="ru-RU" sz="1600" b="1" dirty="0" smtClean="0"/>
              <a:t>эффективный </a:t>
            </a:r>
            <a:r>
              <a:rPr lang="ru-RU" sz="1600" b="1" dirty="0"/>
              <a:t>режим </a:t>
            </a:r>
            <a:r>
              <a:rPr lang="ru-RU" sz="1600" b="1" dirty="0" smtClean="0"/>
              <a:t>работы </a:t>
            </a:r>
          </a:p>
          <a:p>
            <a:r>
              <a:rPr lang="ru-RU" sz="1600" b="1" dirty="0" smtClean="0"/>
              <a:t>постоянное </a:t>
            </a:r>
            <a:r>
              <a:rPr lang="ru-RU" sz="1600" b="1" dirty="0"/>
              <a:t>консультирование и </a:t>
            </a:r>
            <a:r>
              <a:rPr lang="ru-RU" sz="1600" b="1" dirty="0" smtClean="0"/>
              <a:t>сопровождение ОО по </a:t>
            </a:r>
            <a:r>
              <a:rPr lang="ru-RU" sz="1600" b="1" dirty="0"/>
              <a:t>вопросам разработки программ перехода в эффективный режим работы и улучшения образовательных </a:t>
            </a:r>
            <a:r>
              <a:rPr lang="ru-RU" sz="1600" b="1" dirty="0" smtClean="0"/>
              <a:t>результатов</a:t>
            </a:r>
          </a:p>
          <a:p>
            <a:r>
              <a:rPr lang="ru-RU" sz="1600" b="1" dirty="0" smtClean="0"/>
              <a:t>формирование банка лучших проектов улучшения результатов учащихся</a:t>
            </a:r>
          </a:p>
          <a:p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Разработка и внедрение механизмов мониторинга </a:t>
            </a:r>
            <a:r>
              <a:rPr lang="ru-RU" sz="1600" b="1" dirty="0" smtClean="0"/>
              <a:t>результативности</a:t>
            </a:r>
          </a:p>
          <a:p>
            <a:r>
              <a:rPr lang="ru-RU" sz="1600" b="1" dirty="0" smtClean="0"/>
              <a:t> Разработка </a:t>
            </a:r>
            <a:r>
              <a:rPr lang="ru-RU" sz="1600" b="1" dirty="0"/>
              <a:t>и апробация типовых управленческих решений по обеспечению перехода школ в режим эффективного функционирования и </a:t>
            </a:r>
            <a:r>
              <a:rPr lang="ru-RU" sz="1600" b="1" dirty="0" smtClean="0"/>
              <a:t>развития</a:t>
            </a:r>
          </a:p>
          <a:p>
            <a:r>
              <a:rPr lang="ru-RU" sz="1600" b="1" dirty="0" smtClean="0"/>
              <a:t> </a:t>
            </a:r>
            <a:r>
              <a:rPr lang="ru-RU" sz="1600" b="1" dirty="0"/>
              <a:t>Обеспечение повышения уровня квалификации педагогических и управленческих </a:t>
            </a:r>
            <a:r>
              <a:rPr lang="ru-RU" sz="1600" b="1" dirty="0" smtClean="0"/>
              <a:t>кадров</a:t>
            </a:r>
          </a:p>
          <a:p>
            <a:r>
              <a:rPr lang="ru-RU" sz="1600" b="1" dirty="0"/>
              <a:t>Распространение опыта </a:t>
            </a:r>
            <a:r>
              <a:rPr lang="ru-RU" sz="1600" b="1" dirty="0" smtClean="0"/>
              <a:t>по </a:t>
            </a:r>
            <a:r>
              <a:rPr lang="ru-RU" sz="1600" b="1" dirty="0"/>
              <a:t>поддержке школ </a:t>
            </a:r>
            <a:r>
              <a:rPr lang="ru-RU" sz="1600" b="1" dirty="0" smtClean="0"/>
              <a:t>при переходе в эффективный режим работы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4 направления деятельности, ориентированных на достижение цели проекта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643050"/>
          <a:ext cx="640558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213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Модель перевода школ в эффективный режим работы</vt:lpstr>
      <vt:lpstr>Основные проблемы школ с устойчиво низкими результатами учащихся </vt:lpstr>
      <vt:lpstr>Цель проекта</vt:lpstr>
      <vt:lpstr>Основные мероприятия и ожидаемые результаты проекта</vt:lpstr>
      <vt:lpstr>4 направления деятельности, ориентированных на достижение цели проекта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перевода школ в эффективный режим работы</dc:title>
  <dc:creator>РИМК</dc:creator>
  <cp:lastModifiedBy>User</cp:lastModifiedBy>
  <cp:revision>7</cp:revision>
  <dcterms:created xsi:type="dcterms:W3CDTF">2018-09-21T13:38:59Z</dcterms:created>
  <dcterms:modified xsi:type="dcterms:W3CDTF">2018-09-28T06:59:07Z</dcterms:modified>
</cp:coreProperties>
</file>